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9" r:id="rId4"/>
    <p:sldId id="262" r:id="rId5"/>
    <p:sldId id="264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A1936-90FA-4A57-A02E-11B2AFD459D0}" v="48" dt="2024-11-25T22:01:24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nacio Velasco" userId="fba9c131b9cee5c7" providerId="LiveId" clId="{5E0A1936-90FA-4A57-A02E-11B2AFD459D0}"/>
    <pc:docChg chg="undo custSel addSld delSld modSld">
      <pc:chgData name="Ignacio Velasco" userId="fba9c131b9cee5c7" providerId="LiveId" clId="{5E0A1936-90FA-4A57-A02E-11B2AFD459D0}" dt="2024-11-25T22:01:22.788" v="2899" actId="20578"/>
      <pc:docMkLst>
        <pc:docMk/>
      </pc:docMkLst>
      <pc:sldChg chg="modSp mod">
        <pc:chgData name="Ignacio Velasco" userId="fba9c131b9cee5c7" providerId="LiveId" clId="{5E0A1936-90FA-4A57-A02E-11B2AFD459D0}" dt="2024-11-25T19:21:45.149" v="2267" actId="20577"/>
        <pc:sldMkLst>
          <pc:docMk/>
          <pc:sldMk cId="1563545654" sldId="256"/>
        </pc:sldMkLst>
        <pc:spChg chg="mod">
          <ac:chgData name="Ignacio Velasco" userId="fba9c131b9cee5c7" providerId="LiveId" clId="{5E0A1936-90FA-4A57-A02E-11B2AFD459D0}" dt="2024-11-25T19:21:45.149" v="2267" actId="20577"/>
          <ac:spMkLst>
            <pc:docMk/>
            <pc:sldMk cId="1563545654" sldId="256"/>
            <ac:spMk id="2" creationId="{75CC3726-7344-BFB0-D001-DE2C62A28CC1}"/>
          </ac:spMkLst>
        </pc:spChg>
        <pc:picChg chg="mod">
          <ac:chgData name="Ignacio Velasco" userId="fba9c131b9cee5c7" providerId="LiveId" clId="{5E0A1936-90FA-4A57-A02E-11B2AFD459D0}" dt="2024-11-18T06:47:02.780" v="95" actId="1076"/>
          <ac:picMkLst>
            <pc:docMk/>
            <pc:sldMk cId="1563545654" sldId="256"/>
            <ac:picMk id="4" creationId="{94C2F7AF-06AE-0E86-EBE1-21E9BD1984B5}"/>
          </ac:picMkLst>
        </pc:picChg>
      </pc:sldChg>
      <pc:sldChg chg="modSp del mod">
        <pc:chgData name="Ignacio Velasco" userId="fba9c131b9cee5c7" providerId="LiveId" clId="{5E0A1936-90FA-4A57-A02E-11B2AFD459D0}" dt="2024-11-20T21:47:54.867" v="935" actId="2696"/>
        <pc:sldMkLst>
          <pc:docMk/>
          <pc:sldMk cId="3558043484" sldId="257"/>
        </pc:sldMkLst>
        <pc:spChg chg="mod">
          <ac:chgData name="Ignacio Velasco" userId="fba9c131b9cee5c7" providerId="LiveId" clId="{5E0A1936-90FA-4A57-A02E-11B2AFD459D0}" dt="2024-11-20T21:24:33.612" v="209" actId="20577"/>
          <ac:spMkLst>
            <pc:docMk/>
            <pc:sldMk cId="3558043484" sldId="257"/>
            <ac:spMk id="2" creationId="{C648B099-9783-D4F1-1906-048B8D6AF9FB}"/>
          </ac:spMkLst>
        </pc:spChg>
      </pc:sldChg>
      <pc:sldChg chg="del">
        <pc:chgData name="Ignacio Velasco" userId="fba9c131b9cee5c7" providerId="LiveId" clId="{5E0A1936-90FA-4A57-A02E-11B2AFD459D0}" dt="2024-11-20T21:47:58.471" v="936" actId="2696"/>
        <pc:sldMkLst>
          <pc:docMk/>
          <pc:sldMk cId="218481287" sldId="258"/>
        </pc:sldMkLst>
      </pc:sldChg>
      <pc:sldChg chg="modSp mod">
        <pc:chgData name="Ignacio Velasco" userId="fba9c131b9cee5c7" providerId="LiveId" clId="{5E0A1936-90FA-4A57-A02E-11B2AFD459D0}" dt="2024-11-25T22:01:22.788" v="2899" actId="20578"/>
        <pc:sldMkLst>
          <pc:docMk/>
          <pc:sldMk cId="1399732302" sldId="259"/>
        </pc:sldMkLst>
        <pc:spChg chg="mod">
          <ac:chgData name="Ignacio Velasco" userId="fba9c131b9cee5c7" providerId="LiveId" clId="{5E0A1936-90FA-4A57-A02E-11B2AFD459D0}" dt="2024-11-25T19:21:29.466" v="2257" actId="27636"/>
          <ac:spMkLst>
            <pc:docMk/>
            <pc:sldMk cId="1399732302" sldId="259"/>
            <ac:spMk id="2" creationId="{204439CD-ACA6-4AB2-0428-DF4DE087CC55}"/>
          </ac:spMkLst>
        </pc:spChg>
        <pc:spChg chg="mod">
          <ac:chgData name="Ignacio Velasco" userId="fba9c131b9cee5c7" providerId="LiveId" clId="{5E0A1936-90FA-4A57-A02E-11B2AFD459D0}" dt="2024-11-25T22:01:22.788" v="2899" actId="20578"/>
          <ac:spMkLst>
            <pc:docMk/>
            <pc:sldMk cId="1399732302" sldId="259"/>
            <ac:spMk id="3" creationId="{08135A66-8D8A-10F0-DD28-77F1C0592B56}"/>
          </ac:spMkLst>
        </pc:spChg>
      </pc:sldChg>
      <pc:sldChg chg="addSp delSp modSp del mod setBg addAnim delAnim">
        <pc:chgData name="Ignacio Velasco" userId="fba9c131b9cee5c7" providerId="LiveId" clId="{5E0A1936-90FA-4A57-A02E-11B2AFD459D0}" dt="2024-11-18T06:43:42.328" v="71" actId="2696"/>
        <pc:sldMkLst>
          <pc:docMk/>
          <pc:sldMk cId="3375509645" sldId="260"/>
        </pc:sldMkLst>
        <pc:spChg chg="mod">
          <ac:chgData name="Ignacio Velasco" userId="fba9c131b9cee5c7" providerId="LiveId" clId="{5E0A1936-90FA-4A57-A02E-11B2AFD459D0}" dt="2024-11-18T06:40:33.076" v="16" actId="20577"/>
          <ac:spMkLst>
            <pc:docMk/>
            <pc:sldMk cId="3375509645" sldId="260"/>
            <ac:spMk id="2" creationId="{681E4B1A-9579-5E25-EBD6-DC25FB82AFF6}"/>
          </ac:spMkLst>
        </pc:spChg>
        <pc:spChg chg="add del">
          <ac:chgData name="Ignacio Velasco" userId="fba9c131b9cee5c7" providerId="LiveId" clId="{5E0A1936-90FA-4A57-A02E-11B2AFD459D0}" dt="2024-11-18T06:40:24.663" v="5" actId="26606"/>
          <ac:spMkLst>
            <pc:docMk/>
            <pc:sldMk cId="3375509645" sldId="260"/>
            <ac:spMk id="3" creationId="{51FEA874-57E5-D7E6-4A52-C709B74E6A78}"/>
          </ac:spMkLst>
        </pc:spChg>
        <pc:spChg chg="add del">
          <ac:chgData name="Ignacio Velasco" userId="fba9c131b9cee5c7" providerId="LiveId" clId="{5E0A1936-90FA-4A57-A02E-11B2AFD459D0}" dt="2024-11-18T06:40:24.650" v="4" actId="26606"/>
          <ac:spMkLst>
            <pc:docMk/>
            <pc:sldMk cId="3375509645" sldId="260"/>
            <ac:spMk id="6" creationId="{904DB13E-F722-4ED6-BB00-556651E95281}"/>
          </ac:spMkLst>
        </pc:spChg>
        <pc:spChg chg="add del">
          <ac:chgData name="Ignacio Velasco" userId="fba9c131b9cee5c7" providerId="LiveId" clId="{5E0A1936-90FA-4A57-A02E-11B2AFD459D0}" dt="2024-11-18T06:40:24.650" v="4" actId="26606"/>
          <ac:spMkLst>
            <pc:docMk/>
            <pc:sldMk cId="3375509645" sldId="260"/>
            <ac:spMk id="7" creationId="{1419E3D9-C5FB-41A9-B6D2-DFB210BB6211}"/>
          </ac:spMkLst>
        </pc:spChg>
        <pc:spChg chg="add del">
          <ac:chgData name="Ignacio Velasco" userId="fba9c131b9cee5c7" providerId="LiveId" clId="{5E0A1936-90FA-4A57-A02E-11B2AFD459D0}" dt="2024-11-18T06:40:24.650" v="4" actId="26606"/>
          <ac:spMkLst>
            <pc:docMk/>
            <pc:sldMk cId="3375509645" sldId="260"/>
            <ac:spMk id="8" creationId="{367909BF-1DF7-4ACE-8F58-6CF719BB27E5}"/>
          </ac:spMkLst>
        </pc:spChg>
        <pc:spChg chg="add del">
          <ac:chgData name="Ignacio Velasco" userId="fba9c131b9cee5c7" providerId="LiveId" clId="{5E0A1936-90FA-4A57-A02E-11B2AFD459D0}" dt="2024-11-18T06:39:54.093" v="2" actId="26606"/>
          <ac:spMkLst>
            <pc:docMk/>
            <pc:sldMk cId="3375509645" sldId="260"/>
            <ac:spMk id="9" creationId="{904DB13E-F722-4ED6-BB00-556651E95281}"/>
          </ac:spMkLst>
        </pc:spChg>
        <pc:spChg chg="add del">
          <ac:chgData name="Ignacio Velasco" userId="fba9c131b9cee5c7" providerId="LiveId" clId="{5E0A1936-90FA-4A57-A02E-11B2AFD459D0}" dt="2024-11-18T06:40:24.650" v="4" actId="26606"/>
          <ac:spMkLst>
            <pc:docMk/>
            <pc:sldMk cId="3375509645" sldId="260"/>
            <ac:spMk id="10" creationId="{89E8BEDB-0BBC-4F21-9CFB-8530D664C343}"/>
          </ac:spMkLst>
        </pc:spChg>
        <pc:spChg chg="add del">
          <ac:chgData name="Ignacio Velasco" userId="fba9c131b9cee5c7" providerId="LiveId" clId="{5E0A1936-90FA-4A57-A02E-11B2AFD459D0}" dt="2024-11-18T06:39:54.093" v="2" actId="26606"/>
          <ac:spMkLst>
            <pc:docMk/>
            <pc:sldMk cId="3375509645" sldId="260"/>
            <ac:spMk id="11" creationId="{1419E3D9-C5FB-41A9-B6D2-DFB210BB6211}"/>
          </ac:spMkLst>
        </pc:spChg>
        <pc:spChg chg="add del">
          <ac:chgData name="Ignacio Velasco" userId="fba9c131b9cee5c7" providerId="LiveId" clId="{5E0A1936-90FA-4A57-A02E-11B2AFD459D0}" dt="2024-11-18T06:39:54.093" v="2" actId="26606"/>
          <ac:spMkLst>
            <pc:docMk/>
            <pc:sldMk cId="3375509645" sldId="260"/>
            <ac:spMk id="13" creationId="{367909BF-1DF7-4ACE-8F58-6CF719BB27E5}"/>
          </ac:spMkLst>
        </pc:spChg>
        <pc:spChg chg="add del">
          <ac:chgData name="Ignacio Velasco" userId="fba9c131b9cee5c7" providerId="LiveId" clId="{5E0A1936-90FA-4A57-A02E-11B2AFD459D0}" dt="2024-11-18T06:40:24.650" v="4" actId="26606"/>
          <ac:spMkLst>
            <pc:docMk/>
            <pc:sldMk cId="3375509645" sldId="260"/>
            <ac:spMk id="14" creationId="{420551B3-B4DA-48EE-988C-4FAEAEB5CE98}"/>
          </ac:spMkLst>
        </pc:spChg>
        <pc:spChg chg="add del">
          <ac:chgData name="Ignacio Velasco" userId="fba9c131b9cee5c7" providerId="LiveId" clId="{5E0A1936-90FA-4A57-A02E-11B2AFD459D0}" dt="2024-11-18T06:39:54.093" v="2" actId="26606"/>
          <ac:spMkLst>
            <pc:docMk/>
            <pc:sldMk cId="3375509645" sldId="260"/>
            <ac:spMk id="15" creationId="{89E8BEDB-0BBC-4F21-9CFB-8530D664C343}"/>
          </ac:spMkLst>
        </pc:spChg>
        <pc:spChg chg="add del">
          <ac:chgData name="Ignacio Velasco" userId="fba9c131b9cee5c7" providerId="LiveId" clId="{5E0A1936-90FA-4A57-A02E-11B2AFD459D0}" dt="2024-11-18T06:40:24.650" v="4" actId="26606"/>
          <ac:spMkLst>
            <pc:docMk/>
            <pc:sldMk cId="3375509645" sldId="260"/>
            <ac:spMk id="21" creationId="{5683D043-25BB-4AC9-8130-641179672614}"/>
          </ac:spMkLst>
        </pc:spChg>
        <pc:spChg chg="add del">
          <ac:chgData name="Ignacio Velasco" userId="fba9c131b9cee5c7" providerId="LiveId" clId="{5E0A1936-90FA-4A57-A02E-11B2AFD459D0}" dt="2024-11-18T06:39:54.093" v="2" actId="26606"/>
          <ac:spMkLst>
            <pc:docMk/>
            <pc:sldMk cId="3375509645" sldId="260"/>
            <ac:spMk id="22" creationId="{420551B3-B4DA-48EE-988C-4FAEAEB5CE98}"/>
          </ac:spMkLst>
        </pc:spChg>
        <pc:spChg chg="add del">
          <ac:chgData name="Ignacio Velasco" userId="fba9c131b9cee5c7" providerId="LiveId" clId="{5E0A1936-90FA-4A57-A02E-11B2AFD459D0}" dt="2024-11-18T06:40:24.650" v="4" actId="26606"/>
          <ac:spMkLst>
            <pc:docMk/>
            <pc:sldMk cId="3375509645" sldId="260"/>
            <ac:spMk id="23" creationId="{AA61CCAC-6875-474C-8E9E-F57ABF078C2B}"/>
          </ac:spMkLst>
        </pc:spChg>
        <pc:spChg chg="add del">
          <ac:chgData name="Ignacio Velasco" userId="fba9c131b9cee5c7" providerId="LiveId" clId="{5E0A1936-90FA-4A57-A02E-11B2AFD459D0}" dt="2024-11-18T06:39:54.093" v="2" actId="26606"/>
          <ac:spMkLst>
            <pc:docMk/>
            <pc:sldMk cId="3375509645" sldId="260"/>
            <ac:spMk id="24" creationId="{4063B759-00FC-46D1-9898-8E8625268FAF}"/>
          </ac:spMkLst>
        </pc:spChg>
        <pc:spChg chg="add del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25" creationId="{904DB13E-F722-4ED6-BB00-556651E95281}"/>
          </ac:spMkLst>
        </pc:spChg>
        <pc:spChg chg="add del">
          <ac:chgData name="Ignacio Velasco" userId="fba9c131b9cee5c7" providerId="LiveId" clId="{5E0A1936-90FA-4A57-A02E-11B2AFD459D0}" dt="2024-11-18T06:39:54.093" v="2" actId="26606"/>
          <ac:spMkLst>
            <pc:docMk/>
            <pc:sldMk cId="3375509645" sldId="260"/>
            <ac:spMk id="26" creationId="{D5B012D8-7F27-4758-9AC6-C889B154BD73}"/>
          </ac:spMkLst>
        </pc:spChg>
        <pc:spChg chg="add del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27" creationId="{1419E3D9-C5FB-41A9-B6D2-DFB210BB6211}"/>
          </ac:spMkLst>
        </pc:spChg>
        <pc:spChg chg="add del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28" creationId="{367909BF-1DF7-4ACE-8F58-6CF719BB27E5}"/>
          </ac:spMkLst>
        </pc:spChg>
        <pc:spChg chg="add del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29" creationId="{89E8BEDB-0BBC-4F21-9CFB-8530D664C343}"/>
          </ac:spMkLst>
        </pc:spChg>
        <pc:spChg chg="del">
          <ac:chgData name="Ignacio Velasco" userId="fba9c131b9cee5c7" providerId="LiveId" clId="{5E0A1936-90FA-4A57-A02E-11B2AFD459D0}" dt="2024-11-18T06:39:50.874" v="0" actId="26606"/>
          <ac:spMkLst>
            <pc:docMk/>
            <pc:sldMk cId="3375509645" sldId="260"/>
            <ac:spMk id="31" creationId="{904DB13E-F722-4ED6-BB00-556651E95281}"/>
          </ac:spMkLst>
        </pc:spChg>
        <pc:spChg chg="add del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32" creationId="{420551B3-B4DA-48EE-988C-4FAEAEB5CE98}"/>
          </ac:spMkLst>
        </pc:spChg>
        <pc:spChg chg="del">
          <ac:chgData name="Ignacio Velasco" userId="fba9c131b9cee5c7" providerId="LiveId" clId="{5E0A1936-90FA-4A57-A02E-11B2AFD459D0}" dt="2024-11-18T06:39:50.874" v="0" actId="26606"/>
          <ac:spMkLst>
            <pc:docMk/>
            <pc:sldMk cId="3375509645" sldId="260"/>
            <ac:spMk id="33" creationId="{1419E3D9-C5FB-41A9-B6D2-DFB210BB6211}"/>
          </ac:spMkLst>
        </pc:spChg>
        <pc:spChg chg="del">
          <ac:chgData name="Ignacio Velasco" userId="fba9c131b9cee5c7" providerId="LiveId" clId="{5E0A1936-90FA-4A57-A02E-11B2AFD459D0}" dt="2024-11-18T06:39:50.874" v="0" actId="26606"/>
          <ac:spMkLst>
            <pc:docMk/>
            <pc:sldMk cId="3375509645" sldId="260"/>
            <ac:spMk id="35" creationId="{367909BF-1DF7-4ACE-8F58-6CF719BB27E5}"/>
          </ac:spMkLst>
        </pc:spChg>
        <pc:spChg chg="add del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36" creationId="{4063B759-00FC-46D1-9898-8E8625268FAF}"/>
          </ac:spMkLst>
        </pc:spChg>
        <pc:spChg chg="del">
          <ac:chgData name="Ignacio Velasco" userId="fba9c131b9cee5c7" providerId="LiveId" clId="{5E0A1936-90FA-4A57-A02E-11B2AFD459D0}" dt="2024-11-18T06:39:50.874" v="0" actId="26606"/>
          <ac:spMkLst>
            <pc:docMk/>
            <pc:sldMk cId="3375509645" sldId="260"/>
            <ac:spMk id="37" creationId="{89E8BEDB-0BBC-4F21-9CFB-8530D664C343}"/>
          </ac:spMkLst>
        </pc:spChg>
        <pc:spChg chg="add del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38" creationId="{D5B012D8-7F27-4758-9AC6-C889B154BD73}"/>
          </ac:spMkLst>
        </pc:spChg>
        <pc:spChg chg="add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43" creationId="{904DB13E-F722-4ED6-BB00-556651E95281}"/>
          </ac:spMkLst>
        </pc:spChg>
        <pc:spChg chg="del">
          <ac:chgData name="Ignacio Velasco" userId="fba9c131b9cee5c7" providerId="LiveId" clId="{5E0A1936-90FA-4A57-A02E-11B2AFD459D0}" dt="2024-11-18T06:39:50.874" v="0" actId="26606"/>
          <ac:spMkLst>
            <pc:docMk/>
            <pc:sldMk cId="3375509645" sldId="260"/>
            <ac:spMk id="44" creationId="{420551B3-B4DA-48EE-988C-4FAEAEB5CE98}"/>
          </ac:spMkLst>
        </pc:spChg>
        <pc:spChg chg="add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45" creationId="{1419E3D9-C5FB-41A9-B6D2-DFB210BB6211}"/>
          </ac:spMkLst>
        </pc:spChg>
        <pc:spChg chg="del">
          <ac:chgData name="Ignacio Velasco" userId="fba9c131b9cee5c7" providerId="LiveId" clId="{5E0A1936-90FA-4A57-A02E-11B2AFD459D0}" dt="2024-11-18T06:39:50.874" v="0" actId="26606"/>
          <ac:spMkLst>
            <pc:docMk/>
            <pc:sldMk cId="3375509645" sldId="260"/>
            <ac:spMk id="46" creationId="{4063B759-00FC-46D1-9898-8E8625268FAF}"/>
          </ac:spMkLst>
        </pc:spChg>
        <pc:spChg chg="add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47" creationId="{367909BF-1DF7-4ACE-8F58-6CF719BB27E5}"/>
          </ac:spMkLst>
        </pc:spChg>
        <pc:spChg chg="del">
          <ac:chgData name="Ignacio Velasco" userId="fba9c131b9cee5c7" providerId="LiveId" clId="{5E0A1936-90FA-4A57-A02E-11B2AFD459D0}" dt="2024-11-18T06:39:50.874" v="0" actId="26606"/>
          <ac:spMkLst>
            <pc:docMk/>
            <pc:sldMk cId="3375509645" sldId="260"/>
            <ac:spMk id="48" creationId="{D5B012D8-7F27-4758-9AC6-C889B154BD73}"/>
          </ac:spMkLst>
        </pc:spChg>
        <pc:spChg chg="add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49" creationId="{89E8BEDB-0BBC-4F21-9CFB-8530D664C343}"/>
          </ac:spMkLst>
        </pc:spChg>
        <pc:spChg chg="add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56" creationId="{420551B3-B4DA-48EE-988C-4FAEAEB5CE98}"/>
          </ac:spMkLst>
        </pc:spChg>
        <pc:spChg chg="add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58" creationId="{4063B759-00FC-46D1-9898-8E8625268FAF}"/>
          </ac:spMkLst>
        </pc:spChg>
        <pc:spChg chg="add">
          <ac:chgData name="Ignacio Velasco" userId="fba9c131b9cee5c7" providerId="LiveId" clId="{5E0A1936-90FA-4A57-A02E-11B2AFD459D0}" dt="2024-11-18T06:41:48.458" v="68" actId="26606"/>
          <ac:spMkLst>
            <pc:docMk/>
            <pc:sldMk cId="3375509645" sldId="260"/>
            <ac:spMk id="60" creationId="{D5B012D8-7F27-4758-9AC6-C889B154BD73}"/>
          </ac:spMkLst>
        </pc:spChg>
        <pc:grpChg chg="add del">
          <ac:chgData name="Ignacio Velasco" userId="fba9c131b9cee5c7" providerId="LiveId" clId="{5E0A1936-90FA-4A57-A02E-11B2AFD459D0}" dt="2024-11-18T06:40:24.650" v="4" actId="26606"/>
          <ac:grpSpMkLst>
            <pc:docMk/>
            <pc:sldMk cId="3375509645" sldId="260"/>
            <ac:grpSpMk id="12" creationId="{E26428D7-C6F3-473D-A360-A3F5C3E8728C}"/>
          </ac:grpSpMkLst>
        </pc:grpChg>
        <pc:grpChg chg="add del">
          <ac:chgData name="Ignacio Velasco" userId="fba9c131b9cee5c7" providerId="LiveId" clId="{5E0A1936-90FA-4A57-A02E-11B2AFD459D0}" dt="2024-11-18T06:39:54.093" v="2" actId="26606"/>
          <ac:grpSpMkLst>
            <pc:docMk/>
            <pc:sldMk cId="3375509645" sldId="260"/>
            <ac:grpSpMk id="17" creationId="{E26428D7-C6F3-473D-A360-A3F5C3E8728C}"/>
          </ac:grpSpMkLst>
        </pc:grpChg>
        <pc:grpChg chg="add del">
          <ac:chgData name="Ignacio Velasco" userId="fba9c131b9cee5c7" providerId="LiveId" clId="{5E0A1936-90FA-4A57-A02E-11B2AFD459D0}" dt="2024-11-18T06:41:48.458" v="68" actId="26606"/>
          <ac:grpSpMkLst>
            <pc:docMk/>
            <pc:sldMk cId="3375509645" sldId="260"/>
            <ac:grpSpMk id="30" creationId="{E26428D7-C6F3-473D-A360-A3F5C3E8728C}"/>
          </ac:grpSpMkLst>
        </pc:grpChg>
        <pc:grpChg chg="del">
          <ac:chgData name="Ignacio Velasco" userId="fba9c131b9cee5c7" providerId="LiveId" clId="{5E0A1936-90FA-4A57-A02E-11B2AFD459D0}" dt="2024-11-18T06:39:50.874" v="0" actId="26606"/>
          <ac:grpSpMkLst>
            <pc:docMk/>
            <pc:sldMk cId="3375509645" sldId="260"/>
            <ac:grpSpMk id="39" creationId="{E26428D7-C6F3-473D-A360-A3F5C3E8728C}"/>
          </ac:grpSpMkLst>
        </pc:grpChg>
        <pc:grpChg chg="add">
          <ac:chgData name="Ignacio Velasco" userId="fba9c131b9cee5c7" providerId="LiveId" clId="{5E0A1936-90FA-4A57-A02E-11B2AFD459D0}" dt="2024-11-18T06:41:48.458" v="68" actId="26606"/>
          <ac:grpSpMkLst>
            <pc:docMk/>
            <pc:sldMk cId="3375509645" sldId="260"/>
            <ac:grpSpMk id="51" creationId="{E26428D7-C6F3-473D-A360-A3F5C3E8728C}"/>
          </ac:grpSpMkLst>
        </pc:grpChg>
        <pc:picChg chg="del">
          <ac:chgData name="Ignacio Velasco" userId="fba9c131b9cee5c7" providerId="LiveId" clId="{5E0A1936-90FA-4A57-A02E-11B2AFD459D0}" dt="2024-11-18T06:39:54.093" v="2" actId="26606"/>
          <ac:picMkLst>
            <pc:docMk/>
            <pc:sldMk cId="3375509645" sldId="260"/>
            <ac:picMk id="5" creationId="{5F44D83F-D867-CDCB-F0DC-CE3F350C9491}"/>
          </ac:picMkLst>
        </pc:picChg>
        <pc:picChg chg="add del">
          <ac:chgData name="Ignacio Velasco" userId="fba9c131b9cee5c7" providerId="LiveId" clId="{5E0A1936-90FA-4A57-A02E-11B2AFD459D0}" dt="2024-11-18T06:40:24.650" v="4" actId="26606"/>
          <ac:picMkLst>
            <pc:docMk/>
            <pc:sldMk cId="3375509645" sldId="260"/>
            <ac:picMk id="16" creationId="{5E3B58EA-FBD6-386A-2534-D96B08AD26A2}"/>
          </ac:picMkLst>
        </pc:picChg>
        <pc:picChg chg="add">
          <ac:chgData name="Ignacio Velasco" userId="fba9c131b9cee5c7" providerId="LiveId" clId="{5E0A1936-90FA-4A57-A02E-11B2AFD459D0}" dt="2024-11-18T06:40:24.663" v="5" actId="26606"/>
          <ac:picMkLst>
            <pc:docMk/>
            <pc:sldMk cId="3375509645" sldId="260"/>
            <ac:picMk id="34" creationId="{DA491B71-F100-BA46-85F6-59CE65F4BF04}"/>
          </ac:picMkLst>
        </pc:picChg>
      </pc:sldChg>
      <pc:sldChg chg="addSp delSp modSp new del mod setBg">
        <pc:chgData name="Ignacio Velasco" userId="fba9c131b9cee5c7" providerId="LiveId" clId="{5E0A1936-90FA-4A57-A02E-11B2AFD459D0}" dt="2024-11-18T06:43:08.409" v="70" actId="2696"/>
        <pc:sldMkLst>
          <pc:docMk/>
          <pc:sldMk cId="651326969" sldId="261"/>
        </pc:sldMkLst>
        <pc:spChg chg="mod">
          <ac:chgData name="Ignacio Velasco" userId="fba9c131b9cee5c7" providerId="LiveId" clId="{5E0A1936-90FA-4A57-A02E-11B2AFD459D0}" dt="2024-11-18T06:41:33.766" v="67" actId="26606"/>
          <ac:spMkLst>
            <pc:docMk/>
            <pc:sldMk cId="651326969" sldId="261"/>
            <ac:spMk id="2" creationId="{D7FED5D7-D101-7CC8-B562-CD6525DC3A0C}"/>
          </ac:spMkLst>
        </pc:spChg>
        <pc:spChg chg="del">
          <ac:chgData name="Ignacio Velasco" userId="fba9c131b9cee5c7" providerId="LiveId" clId="{5E0A1936-90FA-4A57-A02E-11B2AFD459D0}" dt="2024-11-18T06:41:33.766" v="67" actId="26606"/>
          <ac:spMkLst>
            <pc:docMk/>
            <pc:sldMk cId="651326969" sldId="261"/>
            <ac:spMk id="3" creationId="{DEF44D94-81AC-3F58-EE18-0CEE2E580E7B}"/>
          </ac:spMkLst>
        </pc:spChg>
        <pc:spChg chg="add">
          <ac:chgData name="Ignacio Velasco" userId="fba9c131b9cee5c7" providerId="LiveId" clId="{5E0A1936-90FA-4A57-A02E-11B2AFD459D0}" dt="2024-11-18T06:41:33.766" v="67" actId="26606"/>
          <ac:spMkLst>
            <pc:docMk/>
            <pc:sldMk cId="651326969" sldId="261"/>
            <ac:spMk id="9" creationId="{904DB13E-F722-4ED6-BB00-556651E95281}"/>
          </ac:spMkLst>
        </pc:spChg>
        <pc:spChg chg="add">
          <ac:chgData name="Ignacio Velasco" userId="fba9c131b9cee5c7" providerId="LiveId" clId="{5E0A1936-90FA-4A57-A02E-11B2AFD459D0}" dt="2024-11-18T06:41:33.766" v="67" actId="26606"/>
          <ac:spMkLst>
            <pc:docMk/>
            <pc:sldMk cId="651326969" sldId="261"/>
            <ac:spMk id="11" creationId="{1419E3D9-C5FB-41A9-B6D2-DFB210BB6211}"/>
          </ac:spMkLst>
        </pc:spChg>
        <pc:spChg chg="add">
          <ac:chgData name="Ignacio Velasco" userId="fba9c131b9cee5c7" providerId="LiveId" clId="{5E0A1936-90FA-4A57-A02E-11B2AFD459D0}" dt="2024-11-18T06:41:33.766" v="67" actId="26606"/>
          <ac:spMkLst>
            <pc:docMk/>
            <pc:sldMk cId="651326969" sldId="261"/>
            <ac:spMk id="13" creationId="{367909BF-1DF7-4ACE-8F58-6CF719BB27E5}"/>
          </ac:spMkLst>
        </pc:spChg>
        <pc:spChg chg="add">
          <ac:chgData name="Ignacio Velasco" userId="fba9c131b9cee5c7" providerId="LiveId" clId="{5E0A1936-90FA-4A57-A02E-11B2AFD459D0}" dt="2024-11-18T06:41:33.766" v="67" actId="26606"/>
          <ac:spMkLst>
            <pc:docMk/>
            <pc:sldMk cId="651326969" sldId="261"/>
            <ac:spMk id="15" creationId="{89E8BEDB-0BBC-4F21-9CFB-8530D664C343}"/>
          </ac:spMkLst>
        </pc:spChg>
        <pc:spChg chg="add">
          <ac:chgData name="Ignacio Velasco" userId="fba9c131b9cee5c7" providerId="LiveId" clId="{5E0A1936-90FA-4A57-A02E-11B2AFD459D0}" dt="2024-11-18T06:41:33.766" v="67" actId="26606"/>
          <ac:spMkLst>
            <pc:docMk/>
            <pc:sldMk cId="651326969" sldId="261"/>
            <ac:spMk id="22" creationId="{420551B3-B4DA-48EE-988C-4FAEAEB5CE98}"/>
          </ac:spMkLst>
        </pc:spChg>
        <pc:spChg chg="add">
          <ac:chgData name="Ignacio Velasco" userId="fba9c131b9cee5c7" providerId="LiveId" clId="{5E0A1936-90FA-4A57-A02E-11B2AFD459D0}" dt="2024-11-18T06:41:33.766" v="67" actId="26606"/>
          <ac:spMkLst>
            <pc:docMk/>
            <pc:sldMk cId="651326969" sldId="261"/>
            <ac:spMk id="24" creationId="{4063B759-00FC-46D1-9898-8E8625268FAF}"/>
          </ac:spMkLst>
        </pc:spChg>
        <pc:spChg chg="add">
          <ac:chgData name="Ignacio Velasco" userId="fba9c131b9cee5c7" providerId="LiveId" clId="{5E0A1936-90FA-4A57-A02E-11B2AFD459D0}" dt="2024-11-18T06:41:33.766" v="67" actId="26606"/>
          <ac:spMkLst>
            <pc:docMk/>
            <pc:sldMk cId="651326969" sldId="261"/>
            <ac:spMk id="26" creationId="{D5B012D8-7F27-4758-9AC6-C889B154BD73}"/>
          </ac:spMkLst>
        </pc:spChg>
        <pc:grpChg chg="add">
          <ac:chgData name="Ignacio Velasco" userId="fba9c131b9cee5c7" providerId="LiveId" clId="{5E0A1936-90FA-4A57-A02E-11B2AFD459D0}" dt="2024-11-18T06:41:33.766" v="67" actId="26606"/>
          <ac:grpSpMkLst>
            <pc:docMk/>
            <pc:sldMk cId="651326969" sldId="261"/>
            <ac:grpSpMk id="17" creationId="{E26428D7-C6F3-473D-A360-A3F5C3E8728C}"/>
          </ac:grpSpMkLst>
        </pc:grpChg>
        <pc:picChg chg="add">
          <ac:chgData name="Ignacio Velasco" userId="fba9c131b9cee5c7" providerId="LiveId" clId="{5E0A1936-90FA-4A57-A02E-11B2AFD459D0}" dt="2024-11-18T06:41:33.766" v="67" actId="26606"/>
          <ac:picMkLst>
            <pc:docMk/>
            <pc:sldMk cId="651326969" sldId="261"/>
            <ac:picMk id="5" creationId="{1DC6BE69-18BD-B3D1-873C-BEE7C4C0D956}"/>
          </ac:picMkLst>
        </pc:picChg>
      </pc:sldChg>
      <pc:sldChg chg="modSp mod">
        <pc:chgData name="Ignacio Velasco" userId="fba9c131b9cee5c7" providerId="LiveId" clId="{5E0A1936-90FA-4A57-A02E-11B2AFD459D0}" dt="2024-11-18T06:45:53.010" v="91" actId="14430"/>
        <pc:sldMkLst>
          <pc:docMk/>
          <pc:sldMk cId="1050313112" sldId="261"/>
        </pc:sldMkLst>
        <pc:spChg chg="mod">
          <ac:chgData name="Ignacio Velasco" userId="fba9c131b9cee5c7" providerId="LiveId" clId="{5E0A1936-90FA-4A57-A02E-11B2AFD459D0}" dt="2024-11-18T06:43:50.082" v="83" actId="20577"/>
          <ac:spMkLst>
            <pc:docMk/>
            <pc:sldMk cId="1050313112" sldId="261"/>
            <ac:spMk id="2" creationId="{662E78DA-3812-0CF9-14AA-80A5C63F6C4B}"/>
          </ac:spMkLst>
        </pc:spChg>
        <pc:spChg chg="mod">
          <ac:chgData name="Ignacio Velasco" userId="fba9c131b9cee5c7" providerId="LiveId" clId="{5E0A1936-90FA-4A57-A02E-11B2AFD459D0}" dt="2024-11-18T06:43:54.761" v="84" actId="20577"/>
          <ac:spMkLst>
            <pc:docMk/>
            <pc:sldMk cId="1050313112" sldId="261"/>
            <ac:spMk id="3" creationId="{64D71F5C-F16D-8E15-0D14-C147C8E420B1}"/>
          </ac:spMkLst>
        </pc:spChg>
        <pc:spChg chg="mod modVis">
          <ac:chgData name="Ignacio Velasco" userId="fba9c131b9cee5c7" providerId="LiveId" clId="{5E0A1936-90FA-4A57-A02E-11B2AFD459D0}" dt="2024-11-18T06:45:53.010" v="91" actId="14430"/>
          <ac:spMkLst>
            <pc:docMk/>
            <pc:sldMk cId="1050313112" sldId="261"/>
            <ac:spMk id="13" creationId="{AD77B2DF-AF44-4996-BBFD-5DF9162BE4B2}"/>
          </ac:spMkLst>
        </pc:spChg>
        <pc:spChg chg="mod modVis">
          <ac:chgData name="Ignacio Velasco" userId="fba9c131b9cee5c7" providerId="LiveId" clId="{5E0A1936-90FA-4A57-A02E-11B2AFD459D0}" dt="2024-11-18T06:45:50.869" v="90" actId="14430"/>
          <ac:spMkLst>
            <pc:docMk/>
            <pc:sldMk cId="1050313112" sldId="261"/>
            <ac:spMk id="15" creationId="{FF6BECB9-A7FC-400F-8502-97A13BB879D2}"/>
          </ac:spMkLst>
        </pc:spChg>
        <pc:picChg chg="mod ord">
          <ac:chgData name="Ignacio Velasco" userId="fba9c131b9cee5c7" providerId="LiveId" clId="{5E0A1936-90FA-4A57-A02E-11B2AFD459D0}" dt="2024-11-18T06:45:43.086" v="89" actId="170"/>
          <ac:picMkLst>
            <pc:docMk/>
            <pc:sldMk cId="1050313112" sldId="261"/>
            <ac:picMk id="4" creationId="{CB7BB474-0CE3-EDF7-7759-DDF660206128}"/>
          </ac:picMkLst>
        </pc:picChg>
      </pc:sldChg>
      <pc:sldChg chg="addSp delSp modSp new mod setBg modClrScheme addAnim delAnim modAnim setClrOvrMap delDesignElem chgLayout">
        <pc:chgData name="Ignacio Velasco" userId="fba9c131b9cee5c7" providerId="LiveId" clId="{5E0A1936-90FA-4A57-A02E-11B2AFD459D0}" dt="2024-11-25T19:26:12.613" v="2826" actId="20577"/>
        <pc:sldMkLst>
          <pc:docMk/>
          <pc:sldMk cId="2277790493" sldId="262"/>
        </pc:sldMkLst>
        <pc:spChg chg="del mod ord">
          <ac:chgData name="Ignacio Velasco" userId="fba9c131b9cee5c7" providerId="LiveId" clId="{5E0A1936-90FA-4A57-A02E-11B2AFD459D0}" dt="2024-11-20T21:48:19.557" v="972" actId="700"/>
          <ac:spMkLst>
            <pc:docMk/>
            <pc:sldMk cId="2277790493" sldId="262"/>
            <ac:spMk id="2" creationId="{D8E02CA7-80A0-B8D4-69D0-0A19D300FCD9}"/>
          </ac:spMkLst>
        </pc:spChg>
        <pc:spChg chg="del mod ord">
          <ac:chgData name="Ignacio Velasco" userId="fba9c131b9cee5c7" providerId="LiveId" clId="{5E0A1936-90FA-4A57-A02E-11B2AFD459D0}" dt="2024-11-20T21:49:42.713" v="1086" actId="21"/>
          <ac:spMkLst>
            <pc:docMk/>
            <pc:sldMk cId="2277790493" sldId="262"/>
            <ac:spMk id="3" creationId="{652492E6-8990-31C8-0E1A-6060F31EE5A0}"/>
          </ac:spMkLst>
        </pc:spChg>
        <pc:spChg chg="add del mod ord">
          <ac:chgData name="Ignacio Velasco" userId="fba9c131b9cee5c7" providerId="LiveId" clId="{5E0A1936-90FA-4A57-A02E-11B2AFD459D0}" dt="2024-11-20T21:48:19.557" v="972" actId="700"/>
          <ac:spMkLst>
            <pc:docMk/>
            <pc:sldMk cId="2277790493" sldId="262"/>
            <ac:spMk id="4" creationId="{63804226-E080-9F83-0E07-7B1B322CF993}"/>
          </ac:spMkLst>
        </pc:spChg>
        <pc:spChg chg="add del mod ord">
          <ac:chgData name="Ignacio Velasco" userId="fba9c131b9cee5c7" providerId="LiveId" clId="{5E0A1936-90FA-4A57-A02E-11B2AFD459D0}" dt="2024-11-20T21:50:57.205" v="1170" actId="21"/>
          <ac:spMkLst>
            <pc:docMk/>
            <pc:sldMk cId="2277790493" sldId="262"/>
            <ac:spMk id="6" creationId="{DF938E65-12FC-A604-280A-698F8C1D7DD3}"/>
          </ac:spMkLst>
        </pc:spChg>
        <pc:spChg chg="add mod ord">
          <ac:chgData name="Ignacio Velasco" userId="fba9c131b9cee5c7" providerId="LiveId" clId="{5E0A1936-90FA-4A57-A02E-11B2AFD459D0}" dt="2024-11-25T19:26:12.613" v="2826" actId="20577"/>
          <ac:spMkLst>
            <pc:docMk/>
            <pc:sldMk cId="2277790493" sldId="262"/>
            <ac:spMk id="7" creationId="{9F3302AB-A500-3083-4496-B4DA4945372E}"/>
          </ac:spMkLst>
        </pc:spChg>
        <pc:spChg chg="add del mod ord">
          <ac:chgData name="Ignacio Velasco" userId="fba9c131b9cee5c7" providerId="LiveId" clId="{5E0A1936-90FA-4A57-A02E-11B2AFD459D0}" dt="2024-11-20T21:48:24.043" v="973" actId="700"/>
          <ac:spMkLst>
            <pc:docMk/>
            <pc:sldMk cId="2277790493" sldId="262"/>
            <ac:spMk id="8" creationId="{AE9D21E6-BDEA-48DE-E692-56D6E45EFCD6}"/>
          </ac:spMkLst>
        </pc:spChg>
        <pc:spChg chg="add del">
          <ac:chgData name="Ignacio Velasco" userId="fba9c131b9cee5c7" providerId="LiveId" clId="{5E0A1936-90FA-4A57-A02E-11B2AFD459D0}" dt="2024-11-20T21:24:53.370" v="210" actId="700"/>
          <ac:spMkLst>
            <pc:docMk/>
            <pc:sldMk cId="2277790493" sldId="262"/>
            <ac:spMk id="9" creationId="{904DB13E-F722-4ED6-BB00-556651E95281}"/>
          </ac:spMkLst>
        </pc:spChg>
        <pc:spChg chg="add mod ord">
          <ac:chgData name="Ignacio Velasco" userId="fba9c131b9cee5c7" providerId="LiveId" clId="{5E0A1936-90FA-4A57-A02E-11B2AFD459D0}" dt="2024-11-20T21:51:31.900" v="1174" actId="26606"/>
          <ac:spMkLst>
            <pc:docMk/>
            <pc:sldMk cId="2277790493" sldId="262"/>
            <ac:spMk id="10" creationId="{91848E16-73A9-48A1-5588-55EF6D7C1794}"/>
          </ac:spMkLst>
        </pc:spChg>
        <pc:spChg chg="add del">
          <ac:chgData name="Ignacio Velasco" userId="fba9c131b9cee5c7" providerId="LiveId" clId="{5E0A1936-90FA-4A57-A02E-11B2AFD459D0}" dt="2024-11-20T21:24:53.370" v="210" actId="700"/>
          <ac:spMkLst>
            <pc:docMk/>
            <pc:sldMk cId="2277790493" sldId="262"/>
            <ac:spMk id="11" creationId="{1419E3D9-C5FB-41A9-B6D2-DFB210BB6211}"/>
          </ac:spMkLst>
        </pc:spChg>
        <pc:spChg chg="add">
          <ac:chgData name="Ignacio Velasco" userId="fba9c131b9cee5c7" providerId="LiveId" clId="{5E0A1936-90FA-4A57-A02E-11B2AFD459D0}" dt="2024-11-20T21:51:31.900" v="1174" actId="26606"/>
          <ac:spMkLst>
            <pc:docMk/>
            <pc:sldMk cId="2277790493" sldId="262"/>
            <ac:spMk id="12" creationId="{11657BF2-BFFB-4FF0-9FE2-4D7F7A7C9D50}"/>
          </ac:spMkLst>
        </pc:spChg>
        <pc:spChg chg="add del">
          <ac:chgData name="Ignacio Velasco" userId="fba9c131b9cee5c7" providerId="LiveId" clId="{5E0A1936-90FA-4A57-A02E-11B2AFD459D0}" dt="2024-11-20T21:24:53.370" v="210" actId="700"/>
          <ac:spMkLst>
            <pc:docMk/>
            <pc:sldMk cId="2277790493" sldId="262"/>
            <ac:spMk id="13" creationId="{367909BF-1DF7-4ACE-8F58-6CF719BB27E5}"/>
          </ac:spMkLst>
        </pc:spChg>
        <pc:spChg chg="add">
          <ac:chgData name="Ignacio Velasco" userId="fba9c131b9cee5c7" providerId="LiveId" clId="{5E0A1936-90FA-4A57-A02E-11B2AFD459D0}" dt="2024-11-20T21:51:31.900" v="1174" actId="26606"/>
          <ac:spMkLst>
            <pc:docMk/>
            <pc:sldMk cId="2277790493" sldId="262"/>
            <ac:spMk id="14" creationId="{25397171-E233-4F26-9A8C-29C436537DC4}"/>
          </ac:spMkLst>
        </pc:spChg>
        <pc:spChg chg="add del">
          <ac:chgData name="Ignacio Velasco" userId="fba9c131b9cee5c7" providerId="LiveId" clId="{5E0A1936-90FA-4A57-A02E-11B2AFD459D0}" dt="2024-11-20T21:24:53.370" v="210" actId="700"/>
          <ac:spMkLst>
            <pc:docMk/>
            <pc:sldMk cId="2277790493" sldId="262"/>
            <ac:spMk id="15" creationId="{89E8BEDB-0BBC-4F21-9CFB-8530D664C343}"/>
          </ac:spMkLst>
        </pc:spChg>
        <pc:spChg chg="add">
          <ac:chgData name="Ignacio Velasco" userId="fba9c131b9cee5c7" providerId="LiveId" clId="{5E0A1936-90FA-4A57-A02E-11B2AFD459D0}" dt="2024-11-20T21:51:31.900" v="1174" actId="26606"/>
          <ac:spMkLst>
            <pc:docMk/>
            <pc:sldMk cId="2277790493" sldId="262"/>
            <ac:spMk id="19" creationId="{EA830B9C-C9EB-4D80-9552-AE9DE30758C9}"/>
          </ac:spMkLst>
        </pc:spChg>
        <pc:spChg chg="add del">
          <ac:chgData name="Ignacio Velasco" userId="fba9c131b9cee5c7" providerId="LiveId" clId="{5E0A1936-90FA-4A57-A02E-11B2AFD459D0}" dt="2024-11-20T21:24:53.370" v="210" actId="700"/>
          <ac:spMkLst>
            <pc:docMk/>
            <pc:sldMk cId="2277790493" sldId="262"/>
            <ac:spMk id="22" creationId="{420551B3-B4DA-48EE-988C-4FAEAEB5CE98}"/>
          </ac:spMkLst>
        </pc:spChg>
        <pc:spChg chg="add del">
          <ac:chgData name="Ignacio Velasco" userId="fba9c131b9cee5c7" providerId="LiveId" clId="{5E0A1936-90FA-4A57-A02E-11B2AFD459D0}" dt="2024-11-20T21:24:53.370" v="210" actId="700"/>
          <ac:spMkLst>
            <pc:docMk/>
            <pc:sldMk cId="2277790493" sldId="262"/>
            <ac:spMk id="24" creationId="{D5B012D8-7F27-4758-9AC6-C889B154BD73}"/>
          </ac:spMkLst>
        </pc:spChg>
        <pc:spChg chg="add del">
          <ac:chgData name="Ignacio Velasco" userId="fba9c131b9cee5c7" providerId="LiveId" clId="{5E0A1936-90FA-4A57-A02E-11B2AFD459D0}" dt="2024-11-20T21:24:53.370" v="210" actId="700"/>
          <ac:spMkLst>
            <pc:docMk/>
            <pc:sldMk cId="2277790493" sldId="262"/>
            <ac:spMk id="26" creationId="{4063B759-00FC-46D1-9898-8E8625268FAF}"/>
          </ac:spMkLst>
        </pc:spChg>
        <pc:spChg chg="add del">
          <ac:chgData name="Ignacio Velasco" userId="fba9c131b9cee5c7" providerId="LiveId" clId="{5E0A1936-90FA-4A57-A02E-11B2AFD459D0}" dt="2024-11-20T21:24:32.769" v="208" actId="26606"/>
          <ac:spMkLst>
            <pc:docMk/>
            <pc:sldMk cId="2277790493" sldId="262"/>
            <ac:spMk id="31" creationId="{904DB13E-F722-4ED6-BB00-556651E95281}"/>
          </ac:spMkLst>
        </pc:spChg>
        <pc:spChg chg="add del">
          <ac:chgData name="Ignacio Velasco" userId="fba9c131b9cee5c7" providerId="LiveId" clId="{5E0A1936-90FA-4A57-A02E-11B2AFD459D0}" dt="2024-11-20T21:24:32.769" v="208" actId="26606"/>
          <ac:spMkLst>
            <pc:docMk/>
            <pc:sldMk cId="2277790493" sldId="262"/>
            <ac:spMk id="33" creationId="{1419E3D9-C5FB-41A9-B6D2-DFB210BB6211}"/>
          </ac:spMkLst>
        </pc:spChg>
        <pc:spChg chg="add del">
          <ac:chgData name="Ignacio Velasco" userId="fba9c131b9cee5c7" providerId="LiveId" clId="{5E0A1936-90FA-4A57-A02E-11B2AFD459D0}" dt="2024-11-20T21:24:32.769" v="208" actId="26606"/>
          <ac:spMkLst>
            <pc:docMk/>
            <pc:sldMk cId="2277790493" sldId="262"/>
            <ac:spMk id="35" creationId="{367909BF-1DF7-4ACE-8F58-6CF719BB27E5}"/>
          </ac:spMkLst>
        </pc:spChg>
        <pc:spChg chg="add del">
          <ac:chgData name="Ignacio Velasco" userId="fba9c131b9cee5c7" providerId="LiveId" clId="{5E0A1936-90FA-4A57-A02E-11B2AFD459D0}" dt="2024-11-20T21:24:32.769" v="208" actId="26606"/>
          <ac:spMkLst>
            <pc:docMk/>
            <pc:sldMk cId="2277790493" sldId="262"/>
            <ac:spMk id="37" creationId="{89E8BEDB-0BBC-4F21-9CFB-8530D664C343}"/>
          </ac:spMkLst>
        </pc:spChg>
        <pc:spChg chg="add del">
          <ac:chgData name="Ignacio Velasco" userId="fba9c131b9cee5c7" providerId="LiveId" clId="{5E0A1936-90FA-4A57-A02E-11B2AFD459D0}" dt="2024-11-20T21:24:32.769" v="208" actId="26606"/>
          <ac:spMkLst>
            <pc:docMk/>
            <pc:sldMk cId="2277790493" sldId="262"/>
            <ac:spMk id="44" creationId="{420551B3-B4DA-48EE-988C-4FAEAEB5CE98}"/>
          </ac:spMkLst>
        </pc:spChg>
        <pc:spChg chg="add del">
          <ac:chgData name="Ignacio Velasco" userId="fba9c131b9cee5c7" providerId="LiveId" clId="{5E0A1936-90FA-4A57-A02E-11B2AFD459D0}" dt="2024-11-20T21:24:32.769" v="208" actId="26606"/>
          <ac:spMkLst>
            <pc:docMk/>
            <pc:sldMk cId="2277790493" sldId="262"/>
            <ac:spMk id="46" creationId="{2644B391-9BFE-445C-A9EC-F544BB85FBC7}"/>
          </ac:spMkLst>
        </pc:spChg>
        <pc:spChg chg="add del">
          <ac:chgData name="Ignacio Velasco" userId="fba9c131b9cee5c7" providerId="LiveId" clId="{5E0A1936-90FA-4A57-A02E-11B2AFD459D0}" dt="2024-11-20T21:24:32.769" v="208" actId="26606"/>
          <ac:spMkLst>
            <pc:docMk/>
            <pc:sldMk cId="2277790493" sldId="262"/>
            <ac:spMk id="48" creationId="{80F26E69-87D9-4655-AE7B-280A87AA3CAD}"/>
          </ac:spMkLst>
        </pc:spChg>
        <pc:grpChg chg="add del">
          <ac:chgData name="Ignacio Velasco" userId="fba9c131b9cee5c7" providerId="LiveId" clId="{5E0A1936-90FA-4A57-A02E-11B2AFD459D0}" dt="2024-11-20T21:24:53.370" v="210" actId="700"/>
          <ac:grpSpMkLst>
            <pc:docMk/>
            <pc:sldMk cId="2277790493" sldId="262"/>
            <ac:grpSpMk id="17" creationId="{E26428D7-C6F3-473D-A360-A3F5C3E8728C}"/>
          </ac:grpSpMkLst>
        </pc:grpChg>
        <pc:grpChg chg="add del">
          <ac:chgData name="Ignacio Velasco" userId="fba9c131b9cee5c7" providerId="LiveId" clId="{5E0A1936-90FA-4A57-A02E-11B2AFD459D0}" dt="2024-11-20T21:24:32.769" v="208" actId="26606"/>
          <ac:grpSpMkLst>
            <pc:docMk/>
            <pc:sldMk cId="2277790493" sldId="262"/>
            <ac:grpSpMk id="39" creationId="{E26428D7-C6F3-473D-A360-A3F5C3E8728C}"/>
          </ac:grpSpMkLst>
        </pc:grpChg>
        <pc:picChg chg="add del mod ord">
          <ac:chgData name="Ignacio Velasco" userId="fba9c131b9cee5c7" providerId="LiveId" clId="{5E0A1936-90FA-4A57-A02E-11B2AFD459D0}" dt="2024-11-20T21:51:31.900" v="1174" actId="26606"/>
          <ac:picMkLst>
            <pc:docMk/>
            <pc:sldMk cId="2277790493" sldId="262"/>
            <ac:picMk id="5" creationId="{AE8C55C2-5BA3-2C70-AAE9-FFB9917171CA}"/>
          </ac:picMkLst>
        </pc:picChg>
      </pc:sldChg>
      <pc:sldChg chg="addSp delSp modSp new mod setBg modClrScheme chgLayout">
        <pc:chgData name="Ignacio Velasco" userId="fba9c131b9cee5c7" providerId="LiveId" clId="{5E0A1936-90FA-4A57-A02E-11B2AFD459D0}" dt="2024-11-25T21:19:17.860" v="2868" actId="20577"/>
        <pc:sldMkLst>
          <pc:docMk/>
          <pc:sldMk cId="4253257054" sldId="263"/>
        </pc:sldMkLst>
        <pc:spChg chg="mod ord">
          <ac:chgData name="Ignacio Velasco" userId="fba9c131b9cee5c7" providerId="LiveId" clId="{5E0A1936-90FA-4A57-A02E-11B2AFD459D0}" dt="2024-11-20T21:35:16.687" v="875" actId="26606"/>
          <ac:spMkLst>
            <pc:docMk/>
            <pc:sldMk cId="4253257054" sldId="263"/>
            <ac:spMk id="2" creationId="{E9F10C27-0014-6560-0F54-2DDEB6D7A8AB}"/>
          </ac:spMkLst>
        </pc:spChg>
        <pc:spChg chg="del">
          <ac:chgData name="Ignacio Velasco" userId="fba9c131b9cee5c7" providerId="LiveId" clId="{5E0A1936-90FA-4A57-A02E-11B2AFD459D0}" dt="2024-11-20T21:32:53.338" v="573" actId="700"/>
          <ac:spMkLst>
            <pc:docMk/>
            <pc:sldMk cId="4253257054" sldId="263"/>
            <ac:spMk id="3" creationId="{5047E914-98CB-D0A5-845C-D9874284FE02}"/>
          </ac:spMkLst>
        </pc:spChg>
        <pc:spChg chg="del mod ord">
          <ac:chgData name="Ignacio Velasco" userId="fba9c131b9cee5c7" providerId="LiveId" clId="{5E0A1936-90FA-4A57-A02E-11B2AFD459D0}" dt="2024-11-20T21:32:53.338" v="573" actId="700"/>
          <ac:spMkLst>
            <pc:docMk/>
            <pc:sldMk cId="4253257054" sldId="263"/>
            <ac:spMk id="4" creationId="{2F9B3758-F51B-3257-2A97-218EE52DED5D}"/>
          </ac:spMkLst>
        </pc:spChg>
        <pc:spChg chg="del">
          <ac:chgData name="Ignacio Velasco" userId="fba9c131b9cee5c7" providerId="LiveId" clId="{5E0A1936-90FA-4A57-A02E-11B2AFD459D0}" dt="2024-11-20T21:32:53.338" v="573" actId="700"/>
          <ac:spMkLst>
            <pc:docMk/>
            <pc:sldMk cId="4253257054" sldId="263"/>
            <ac:spMk id="5" creationId="{A97E1813-2809-CCCC-83D2-FA97BAF929CB}"/>
          </ac:spMkLst>
        </pc:spChg>
        <pc:spChg chg="del">
          <ac:chgData name="Ignacio Velasco" userId="fba9c131b9cee5c7" providerId="LiveId" clId="{5E0A1936-90FA-4A57-A02E-11B2AFD459D0}" dt="2024-11-20T21:32:53.338" v="573" actId="700"/>
          <ac:spMkLst>
            <pc:docMk/>
            <pc:sldMk cId="4253257054" sldId="263"/>
            <ac:spMk id="6" creationId="{5159D18E-BE49-4F73-5225-9096ABC9CE19}"/>
          </ac:spMkLst>
        </pc:spChg>
        <pc:spChg chg="add mod ord">
          <ac:chgData name="Ignacio Velasco" userId="fba9c131b9cee5c7" providerId="LiveId" clId="{5E0A1936-90FA-4A57-A02E-11B2AFD459D0}" dt="2024-11-25T21:19:17.860" v="2868" actId="20577"/>
          <ac:spMkLst>
            <pc:docMk/>
            <pc:sldMk cId="4253257054" sldId="263"/>
            <ac:spMk id="7" creationId="{0C3DEA4A-302B-9D52-9A63-DB3B8D9EFE20}"/>
          </ac:spMkLst>
        </pc:spChg>
        <pc:spChg chg="add">
          <ac:chgData name="Ignacio Velasco" userId="fba9c131b9cee5c7" providerId="LiveId" clId="{5E0A1936-90FA-4A57-A02E-11B2AFD459D0}" dt="2024-11-20T21:35:16.687" v="875" actId="26606"/>
          <ac:spMkLst>
            <pc:docMk/>
            <pc:sldMk cId="4253257054" sldId="263"/>
            <ac:spMk id="13" creationId="{B6EE7E08-B389-43E5-B019-1B0A8ACBBD93}"/>
          </ac:spMkLst>
        </pc:spChg>
        <pc:spChg chg="add">
          <ac:chgData name="Ignacio Velasco" userId="fba9c131b9cee5c7" providerId="LiveId" clId="{5E0A1936-90FA-4A57-A02E-11B2AFD459D0}" dt="2024-11-20T21:35:16.687" v="875" actId="26606"/>
          <ac:spMkLst>
            <pc:docMk/>
            <pc:sldMk cId="4253257054" sldId="263"/>
            <ac:spMk id="15" creationId="{E60D94A5-8A09-4BAB-8F7C-69BC34C54DDE}"/>
          </ac:spMkLst>
        </pc:spChg>
        <pc:spChg chg="add">
          <ac:chgData name="Ignacio Velasco" userId="fba9c131b9cee5c7" providerId="LiveId" clId="{5E0A1936-90FA-4A57-A02E-11B2AFD459D0}" dt="2024-11-20T21:35:16.687" v="875" actId="26606"/>
          <ac:spMkLst>
            <pc:docMk/>
            <pc:sldMk cId="4253257054" sldId="263"/>
            <ac:spMk id="17" creationId="{7A1AE32B-3A6E-4C5E-8FEB-73861B9A26B5}"/>
          </ac:spMkLst>
        </pc:spChg>
        <pc:picChg chg="add">
          <ac:chgData name="Ignacio Velasco" userId="fba9c131b9cee5c7" providerId="LiveId" clId="{5E0A1936-90FA-4A57-A02E-11B2AFD459D0}" dt="2024-11-20T21:35:16.687" v="875" actId="26606"/>
          <ac:picMkLst>
            <pc:docMk/>
            <pc:sldMk cId="4253257054" sldId="263"/>
            <ac:picMk id="9" creationId="{7CC4ECE6-40B0-C06D-B76F-0AA4A7131645}"/>
          </ac:picMkLst>
        </pc:picChg>
      </pc:sldChg>
      <pc:sldChg chg="addSp modSp new mod setBg">
        <pc:chgData name="Ignacio Velasco" userId="fba9c131b9cee5c7" providerId="LiveId" clId="{5E0A1936-90FA-4A57-A02E-11B2AFD459D0}" dt="2024-11-25T19:24:01.676" v="2542" actId="20577"/>
        <pc:sldMkLst>
          <pc:docMk/>
          <pc:sldMk cId="514017021" sldId="264"/>
        </pc:sldMkLst>
        <pc:spChg chg="mod">
          <ac:chgData name="Ignacio Velasco" userId="fba9c131b9cee5c7" providerId="LiveId" clId="{5E0A1936-90FA-4A57-A02E-11B2AFD459D0}" dt="2024-11-25T19:17:47.054" v="2204" actId="26606"/>
          <ac:spMkLst>
            <pc:docMk/>
            <pc:sldMk cId="514017021" sldId="264"/>
            <ac:spMk id="2" creationId="{D29255E3-9C8E-A595-4E33-7ABAA358649B}"/>
          </ac:spMkLst>
        </pc:spChg>
        <pc:spChg chg="mod">
          <ac:chgData name="Ignacio Velasco" userId="fba9c131b9cee5c7" providerId="LiveId" clId="{5E0A1936-90FA-4A57-A02E-11B2AFD459D0}" dt="2024-11-25T19:24:01.676" v="2542" actId="20577"/>
          <ac:spMkLst>
            <pc:docMk/>
            <pc:sldMk cId="514017021" sldId="264"/>
            <ac:spMk id="3" creationId="{D0EA740F-C435-D4D1-29E9-5507771D7F03}"/>
          </ac:spMkLst>
        </pc:spChg>
        <pc:spChg chg="add">
          <ac:chgData name="Ignacio Velasco" userId="fba9c131b9cee5c7" providerId="LiveId" clId="{5E0A1936-90FA-4A57-A02E-11B2AFD459D0}" dt="2024-11-25T19:17:47.054" v="2204" actId="26606"/>
          <ac:spMkLst>
            <pc:docMk/>
            <pc:sldMk cId="514017021" sldId="264"/>
            <ac:spMk id="9" creationId="{B6EE7E08-B389-43E5-B019-1B0A8ACBBD93}"/>
          </ac:spMkLst>
        </pc:spChg>
        <pc:spChg chg="add">
          <ac:chgData name="Ignacio Velasco" userId="fba9c131b9cee5c7" providerId="LiveId" clId="{5E0A1936-90FA-4A57-A02E-11B2AFD459D0}" dt="2024-11-25T19:17:47.054" v="2204" actId="26606"/>
          <ac:spMkLst>
            <pc:docMk/>
            <pc:sldMk cId="514017021" sldId="264"/>
            <ac:spMk id="11" creationId="{E60D94A5-8A09-4BAB-8F7C-69BC34C54DDE}"/>
          </ac:spMkLst>
        </pc:spChg>
        <pc:spChg chg="add">
          <ac:chgData name="Ignacio Velasco" userId="fba9c131b9cee5c7" providerId="LiveId" clId="{5E0A1936-90FA-4A57-A02E-11B2AFD459D0}" dt="2024-11-25T19:17:47.054" v="2204" actId="26606"/>
          <ac:spMkLst>
            <pc:docMk/>
            <pc:sldMk cId="514017021" sldId="264"/>
            <ac:spMk id="13" creationId="{7A1AE32B-3A6E-4C5E-8FEB-73861B9A26B5}"/>
          </ac:spMkLst>
        </pc:spChg>
        <pc:picChg chg="add">
          <ac:chgData name="Ignacio Velasco" userId="fba9c131b9cee5c7" providerId="LiveId" clId="{5E0A1936-90FA-4A57-A02E-11B2AFD459D0}" dt="2024-11-25T19:17:47.054" v="2204" actId="26606"/>
          <ac:picMkLst>
            <pc:docMk/>
            <pc:sldMk cId="514017021" sldId="264"/>
            <ac:picMk id="5" creationId="{604B95B9-79EC-BCAC-DD8B-9DD551E56ED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0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6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3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92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6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08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18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37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2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64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00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9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71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1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7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6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5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11/25/2024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9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27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0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03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Different Hand Drawn Graphs">
            <a:extLst>
              <a:ext uri="{FF2B5EF4-FFF2-40B4-BE49-F238E27FC236}">
                <a16:creationId xmlns:a16="http://schemas.microsoft.com/office/drawing/2014/main" id="{94C2F7AF-06AE-0E86-EBE1-21E9BD1984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8B5B03-F558-411B-B23E-B65754A8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rgbClr val="9796C6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C3726-7344-BFB0-D001-DE2C62A28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099733"/>
            <a:ext cx="4775075" cy="188119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Group G: Secure File Transfer System using ASCON (updated)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EA8A2-F463-F99E-0304-B2C5BCDB2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/>
                </a:solidFill>
              </a:rPr>
              <a:t>Group G: Hyung Jin Kim, </a:t>
            </a:r>
            <a:r>
              <a:rPr lang="en-US" sz="1700" dirty="0" err="1">
                <a:solidFill>
                  <a:schemeClr val="tx1"/>
                </a:solidFill>
              </a:rPr>
              <a:t>Nourine</a:t>
            </a:r>
            <a:r>
              <a:rPr lang="en-US" sz="1700" dirty="0">
                <a:solidFill>
                  <a:schemeClr val="tx1"/>
                </a:solidFill>
              </a:rPr>
              <a:t> Mahmoud, Hogan Leu, Ignacio Velasco, Sophia Yu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6F2174-E60F-47D9-9BF3-8B9E7EF54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5814" y="5852160"/>
            <a:ext cx="548640" cy="548640"/>
          </a:xfrm>
          <a:prstGeom prst="ellipse">
            <a:avLst/>
          </a:prstGeom>
          <a:solidFill>
            <a:srgbClr val="9796C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45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8EF1FC63-B2EC-645D-932D-4C8B03AE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22045" b="1346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439CD-ACA6-4AB2-0428-DF4DE087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427535"/>
            <a:ext cx="4602152" cy="106805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Secure File Transfer System using Lightweight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35A66-8D8A-10F0-DD28-77F1C059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921" y="1515533"/>
            <a:ext cx="5299767" cy="50689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Will be made with one Raspberry pi 5 and two laptops.</a:t>
            </a:r>
          </a:p>
          <a:p>
            <a:pPr>
              <a:lnSpc>
                <a:spcPct val="90000"/>
              </a:lnSpc>
            </a:pPr>
            <a:r>
              <a:rPr lang="en-US" dirty="0"/>
              <a:t>Can transfer either text or images (potentially video)</a:t>
            </a:r>
          </a:p>
          <a:p>
            <a:pPr>
              <a:lnSpc>
                <a:spcPct val="90000"/>
              </a:lnSpc>
            </a:pPr>
            <a:r>
              <a:rPr lang="en-US" dirty="0"/>
              <a:t>The Raspberry pi will take video in and encrypt it using ASCON to send to one Laptop</a:t>
            </a:r>
          </a:p>
          <a:p>
            <a:pPr>
              <a:lnSpc>
                <a:spcPct val="90000"/>
              </a:lnSpc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 laptop will then decrypt it using ASCON and display the decrypted video while also sending an encrypted video to the 2</a:t>
            </a:r>
            <a:r>
              <a:rPr lang="en-US" baseline="30000" dirty="0"/>
              <a:t>nd</a:t>
            </a:r>
            <a:r>
              <a:rPr lang="en-US" dirty="0"/>
              <a:t> laptop which will do the same as the 1</a:t>
            </a:r>
            <a:r>
              <a:rPr lang="en-US" baseline="30000" dirty="0"/>
              <a:t>st</a:t>
            </a:r>
            <a:r>
              <a:rPr lang="en-US" dirty="0"/>
              <a:t> laptop without sending it.</a:t>
            </a:r>
          </a:p>
          <a:p>
            <a:pPr>
              <a:lnSpc>
                <a:spcPct val="90000"/>
              </a:lnSpc>
            </a:pPr>
            <a:r>
              <a:rPr lang="en-US" dirty="0"/>
              <a:t>Use </a:t>
            </a:r>
            <a:r>
              <a:rPr lang="en-US" dirty="0" err="1"/>
              <a:t>Paramiko</a:t>
            </a:r>
            <a:r>
              <a:rPr lang="en-US" dirty="0"/>
              <a:t> for secure communication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Since it is generally better because it provides robust, built-in security features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simplifies the process of setting up secure connections</a:t>
            </a:r>
          </a:p>
          <a:p>
            <a:pPr>
              <a:lnSpc>
                <a:spcPct val="90000"/>
              </a:lnSpc>
            </a:pPr>
            <a:r>
              <a:rPr lang="en-US" dirty="0"/>
              <a:t>Wi-Fi Script to enable pi to connect to </a:t>
            </a:r>
            <a:r>
              <a:rPr lang="en-US" dirty="0" err="1"/>
              <a:t>Wifi</a:t>
            </a:r>
            <a:r>
              <a:rPr lang="en-US" dirty="0"/>
              <a:t> to transfer files over local network</a:t>
            </a:r>
          </a:p>
          <a:p>
            <a:pPr>
              <a:lnSpc>
                <a:spcPct val="90000"/>
              </a:lnSpc>
            </a:pPr>
            <a:r>
              <a:rPr lang="en-US" dirty="0"/>
              <a:t>Use Diffie-Hellman Key Exchange with RSA-2048.</a:t>
            </a:r>
          </a:p>
        </p:txBody>
      </p:sp>
    </p:spTree>
    <p:extLst>
      <p:ext uri="{BB962C8B-B14F-4D97-AF65-F5344CB8AC3E}">
        <p14:creationId xmlns:p14="http://schemas.microsoft.com/office/powerpoint/2010/main" val="139973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848E16-73A9-48A1-5588-55EF6D7C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 dirty="0"/>
              <a:t>Real World Applications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3302AB-A500-3083-4496-B4DA4945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US" sz="2400" dirty="0"/>
              <a:t>Can be used to Encrypt IoT devices where there are limited resources.</a:t>
            </a:r>
          </a:p>
          <a:p>
            <a:r>
              <a:rPr lang="en-US" sz="2400" dirty="0"/>
              <a:t>Real world application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/>
              <a:t>Artemis Project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AE8C55C2-5BA3-2C70-AAE9-FFB991717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58" r="41909" b="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9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s and rulers">
            <a:extLst>
              <a:ext uri="{FF2B5EF4-FFF2-40B4-BE49-F238E27FC236}">
                <a16:creationId xmlns:a16="http://schemas.microsoft.com/office/drawing/2014/main" id="{604B95B9-79EC-BCAC-DD8B-9DD551E5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54" r="22125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255E3-9C8E-A595-4E33-7ABAA358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/>
              <a:t>Risk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A740F-C435-D4D1-29E9-5507771D7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This project can be completed with about two weeks of work (potentially less due to group size)</a:t>
            </a:r>
          </a:p>
          <a:p>
            <a:pPr>
              <a:lnSpc>
                <a:spcPct val="90000"/>
              </a:lnSpc>
            </a:pPr>
            <a:r>
              <a:rPr lang="en-US" dirty="0"/>
              <a:t>There is an 89.5 % chance of successfully completing this project on time.</a:t>
            </a:r>
          </a:p>
          <a:p>
            <a:pPr>
              <a:lnSpc>
                <a:spcPct val="90000"/>
              </a:lnSpc>
            </a:pPr>
            <a:r>
              <a:rPr lang="en-US" dirty="0"/>
              <a:t>In the 10.5% chance it doesn’t seem like the project will be completed the following will be changed to ensure there is a deliverable on the due date.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Instead of ASCON use a different method of encryption such as RSA or AES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Only focus on sending still images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Instead of the 1</a:t>
            </a:r>
            <a:r>
              <a:rPr lang="en-US" baseline="30000" dirty="0"/>
              <a:t>st</a:t>
            </a:r>
            <a:r>
              <a:rPr lang="en-US" dirty="0"/>
              <a:t> laptop decrypting video frame it will decrypt a still image and display it while sending a still frame to the 2</a:t>
            </a:r>
            <a:r>
              <a:rPr lang="en-US" baseline="30000" dirty="0"/>
              <a:t>nd</a:t>
            </a:r>
            <a:r>
              <a:rPr lang="en-US" dirty="0"/>
              <a:t> laptop (this will also be encrypted)</a:t>
            </a:r>
          </a:p>
        </p:txBody>
      </p:sp>
    </p:spTree>
    <p:extLst>
      <p:ext uri="{BB962C8B-B14F-4D97-AF65-F5344CB8AC3E}">
        <p14:creationId xmlns:p14="http://schemas.microsoft.com/office/powerpoint/2010/main" val="51401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lose up of gears">
            <a:extLst>
              <a:ext uri="{FF2B5EF4-FFF2-40B4-BE49-F238E27FC236}">
                <a16:creationId xmlns:a16="http://schemas.microsoft.com/office/drawing/2014/main" id="{7CC4ECE6-40B0-C06D-B76F-0AA4A713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2" r="26227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10C27-0014-6560-0F54-2DDEB6D7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 dirty="0"/>
              <a:t>Deliverables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3DEA4A-302B-9D52-9A63-DB3B8D9EF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sz="2400" dirty="0"/>
              <a:t>Performance Metrics </a:t>
            </a:r>
          </a:p>
          <a:p>
            <a:pPr lvl="1"/>
            <a:r>
              <a:rPr lang="en-US" sz="2400" dirty="0"/>
              <a:t>Time it takes to encrypt </a:t>
            </a:r>
          </a:p>
          <a:p>
            <a:pPr lvl="1"/>
            <a:r>
              <a:rPr lang="en-US" sz="2400" dirty="0"/>
              <a:t>Frames Per Second</a:t>
            </a:r>
          </a:p>
          <a:p>
            <a:pPr lvl="1"/>
            <a:r>
              <a:rPr lang="en-US" sz="2400" dirty="0"/>
              <a:t>Temperature of the Pi5</a:t>
            </a:r>
          </a:p>
          <a:p>
            <a:pPr lvl="1"/>
            <a:r>
              <a:rPr lang="en-US" sz="2400" dirty="0"/>
              <a:t>Time it takes to decrypt</a:t>
            </a:r>
          </a:p>
          <a:p>
            <a:pPr lvl="1"/>
            <a:r>
              <a:rPr lang="en-US" sz="2400" dirty="0"/>
              <a:t>Time it takes to </a:t>
            </a:r>
            <a:r>
              <a:rPr lang="en-US" sz="2400"/>
              <a:t>exchange keys</a:t>
            </a:r>
            <a:endParaRPr lang="en-US" sz="2400" dirty="0"/>
          </a:p>
          <a:p>
            <a:pPr lvl="1"/>
            <a:r>
              <a:rPr lang="en-US" sz="2400" dirty="0"/>
              <a:t>Time it takes to send from one location to the next </a:t>
            </a:r>
          </a:p>
          <a:p>
            <a:pPr marL="548640" lvl="2" indent="0">
              <a:buNone/>
            </a:pPr>
            <a:r>
              <a:rPr lang="en-US" sz="2200" dirty="0"/>
              <a:t>RP5 </a:t>
            </a:r>
            <a:r>
              <a:rPr lang="en-US" sz="2200" dirty="0">
                <a:sym typeface="Wingdings" panose="05000000000000000000" pitchFamily="2" charset="2"/>
              </a:rPr>
              <a:t> Laptop 1  Laptop 2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325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CB7BB474-0CE3-EDF7-7759-DDF660206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60"/>
          <a:stretch/>
        </p:blipFill>
        <p:spPr>
          <a:xfrm>
            <a:off x="-149352" y="11177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E78DA-3812-0CF9-14AA-80A5C63F6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516" y="1247140"/>
            <a:ext cx="4650160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>
                <a:solidFill>
                  <a:srgbClr val="FFFFFF"/>
                </a:solidFill>
              </a:rPr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71F5C-F16D-8E15-0D14-C147C8E42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515" y="4818126"/>
            <a:ext cx="4959807" cy="126898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31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8E8E2"/>
      </a:lt2>
      <a:accent1>
        <a:srgbClr val="9796C6"/>
      </a:accent1>
      <a:accent2>
        <a:srgbClr val="7F96BA"/>
      </a:accent2>
      <a:accent3>
        <a:srgbClr val="7DACB7"/>
      </a:accent3>
      <a:accent4>
        <a:srgbClr val="78AFA3"/>
      </a:accent4>
      <a:accent5>
        <a:srgbClr val="83AE92"/>
      </a:accent5>
      <a:accent6>
        <a:srgbClr val="7DB27A"/>
      </a:accent6>
      <a:hlink>
        <a:srgbClr val="848651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347</Words>
  <Application>Microsoft Office PowerPoint</Application>
  <PresentationFormat>Widescreen</PresentationFormat>
  <Paragraphs>33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Century Gothic</vt:lpstr>
      <vt:lpstr>Garamond</vt:lpstr>
      <vt:lpstr>Gill Sans MT</vt:lpstr>
      <vt:lpstr>Neue Haas Grotesk Text Pro</vt:lpstr>
      <vt:lpstr>Wingdings</vt:lpstr>
      <vt:lpstr>SavonVTI</vt:lpstr>
      <vt:lpstr>InterweaveVTI</vt:lpstr>
      <vt:lpstr>Group G: Secure File Transfer System using ASCON (updated)</vt:lpstr>
      <vt:lpstr>Secure File Transfer System using Lightweight Encryption</vt:lpstr>
      <vt:lpstr>Real World Applications</vt:lpstr>
      <vt:lpstr>Risk Analysis</vt:lpstr>
      <vt:lpstr>Deliverables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Velasco</dc:creator>
  <cp:lastModifiedBy>Ignacio Velasco</cp:lastModifiedBy>
  <cp:revision>1</cp:revision>
  <dcterms:created xsi:type="dcterms:W3CDTF">2024-11-18T06:11:47Z</dcterms:created>
  <dcterms:modified xsi:type="dcterms:W3CDTF">2024-11-25T22:01:35Z</dcterms:modified>
</cp:coreProperties>
</file>